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1"/>
  </p:notesMasterIdLst>
  <p:sldIdLst>
    <p:sldId id="256" r:id="rId2"/>
    <p:sldId id="282" r:id="rId3"/>
    <p:sldId id="289" r:id="rId4"/>
    <p:sldId id="257" r:id="rId5"/>
    <p:sldId id="283" r:id="rId6"/>
    <p:sldId id="258" r:id="rId7"/>
    <p:sldId id="259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8" r:id="rId21"/>
    <p:sldId id="273" r:id="rId22"/>
    <p:sldId id="265" r:id="rId23"/>
    <p:sldId id="280" r:id="rId24"/>
    <p:sldId id="284" r:id="rId25"/>
    <p:sldId id="285" r:id="rId26"/>
    <p:sldId id="286" r:id="rId27"/>
    <p:sldId id="287" r:id="rId28"/>
    <p:sldId id="288" r:id="rId29"/>
    <p:sldId id="290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3E9C1-7A81-4D8F-89F7-074364D80616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71B72-E7D2-42A9-952D-8678CAE0C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1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1B72-E7D2-42A9-952D-8678CAE0C51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30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BD388B2-4143-43DC-8E1C-25E9DF0835DE}" type="datetimeFigureOut">
              <a:rPr lang="es-ES" smtClean="0"/>
              <a:t>05/09/2018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3754BC2-B5CA-49AE-8B1F-C601D3C5D0C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ACCESIBILIDAD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BIBLIOTECA UPC.FES . CABRED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37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54022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8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624"/>
            <a:ext cx="3744416" cy="665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uario\AppData\Local\Temp\7zE80341E35\WhatsApp Image 2018-06-28 at 12.31.39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uario\AppData\Local\Temp\7zE803AA2B5\WhatsApp Image 2018-06-28 at 12.31.39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uario\AppData\Local\Temp\7zE80376956\WhatsApp Image 2018-06-28 at 12.31.39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uario\AppData\Local\Temp\7zE80330F76\WhatsApp Image 2018-06-28 at 12.31.39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uario\AppData\Local\Temp\7zE8034D816\WhatsApp Image 2018-06-28 at 12.31.39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uario\AppData\Local\Temp\7zE803D8226\WhatsApp Image 2018-06-28 at 12.31.39 (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uario\AppData\Local\Temp\7zE803A30C6\WhatsApp Image 2018-06-28 at 12.31.39 (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uario\AppData\Local\Temp\7zE80320686\WhatsApp Image 2018-06-28 at 12.31.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55" y="1773238"/>
            <a:ext cx="2735263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uario\AppData\Local\Temp\7zE80317EF6\WhatsApp Image 2018-06-28 at 12.31.39 (9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5" y="0"/>
            <a:ext cx="266429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uario\AppData\Local\Temp\7zE8038B575\WhatsApp Image 2018-06-28 at 12.31.39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253638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3533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4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ownloads\356f9540-2309-4573-8d5d-ef0ad2236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ownloads\accesibilidad imag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815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1" y="260648"/>
            <a:ext cx="85689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6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ownloads\14-00005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8" y="188640"/>
            <a:ext cx="7704792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0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ownloads\13-0006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2731"/>
            <a:ext cx="11106150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4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uario\Downloads\5D3_5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608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86000" y="671066"/>
            <a:ext cx="4572000" cy="5069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400" b="1" dirty="0">
                <a:latin typeface="Calibri"/>
                <a:ea typeface="Calibri"/>
                <a:cs typeface="Times New Roman"/>
              </a:rPr>
              <a:t>Los espero a compartir experiencias </a:t>
            </a:r>
            <a:endParaRPr lang="es-ES" sz="9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latin typeface="Calibri"/>
                <a:ea typeface="Calibri"/>
                <a:cs typeface="Times New Roman"/>
              </a:rPr>
              <a:t> </a:t>
            </a:r>
            <a:endParaRPr lang="es-ES" sz="9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b="1" dirty="0" smtClean="0">
                <a:latin typeface="Calibri"/>
                <a:ea typeface="Calibri"/>
                <a:cs typeface="Times New Roman"/>
              </a:rPr>
              <a:t>rodrigueznormac@yahoo.com.ar</a:t>
            </a:r>
            <a:r>
              <a:rPr lang="es-AR" b="1" dirty="0">
                <a:latin typeface="Calibri"/>
                <a:ea typeface="Calibri"/>
                <a:cs typeface="Times New Roman"/>
              </a:rPr>
              <a:t> </a:t>
            </a:r>
            <a:endParaRPr lang="es-ES" sz="9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b="1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b="1" dirty="0" smtClean="0">
                <a:latin typeface="Calibri"/>
                <a:ea typeface="Calibri"/>
                <a:cs typeface="Times New Roman"/>
              </a:rPr>
              <a:t>Biblioteca </a:t>
            </a:r>
            <a:r>
              <a:rPr lang="es-AR" b="1" dirty="0">
                <a:latin typeface="Calibri"/>
                <a:ea typeface="Calibri"/>
                <a:cs typeface="Times New Roman"/>
              </a:rPr>
              <a:t>Cabred de 8h  a 13h</a:t>
            </a:r>
            <a:endParaRPr lang="es-ES" sz="9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sz="2400" b="1" dirty="0">
                <a:latin typeface="Calibri"/>
                <a:ea typeface="Calibri"/>
                <a:cs typeface="Times New Roman"/>
              </a:rPr>
              <a:t>Facebook. </a:t>
            </a:r>
            <a:r>
              <a:rPr lang="es-AR" sz="2400" b="1" dirty="0" err="1">
                <a:latin typeface="Calibri"/>
                <a:ea typeface="Calibri"/>
                <a:cs typeface="Times New Roman"/>
              </a:rPr>
              <a:t>bibliotecaCabred</a:t>
            </a:r>
            <a:endParaRPr lang="es-ES" sz="9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latin typeface="Calibri"/>
                <a:ea typeface="Calibri"/>
                <a:cs typeface="Times New Roman"/>
              </a:rPr>
              <a:t> </a:t>
            </a:r>
            <a:endParaRPr lang="es-ES" sz="9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latin typeface="Calibri"/>
                <a:ea typeface="Calibri"/>
                <a:cs typeface="Times New Roman"/>
              </a:rPr>
              <a:t> </a:t>
            </a:r>
            <a:r>
              <a:rPr lang="es-AR" b="1" dirty="0" smtClean="0">
                <a:latin typeface="Calibri"/>
                <a:ea typeface="Calibri"/>
                <a:cs typeface="Times New Roman"/>
              </a:rPr>
              <a:t>¡!!!!!!</a:t>
            </a:r>
            <a:r>
              <a:rPr lang="es-AR" b="1" dirty="0">
                <a:latin typeface="Calibri"/>
                <a:ea typeface="Calibri"/>
                <a:cs typeface="Times New Roman"/>
              </a:rPr>
              <a:t>MUCHAS GRACIAS ¡!!!!!!!</a:t>
            </a:r>
            <a:endParaRPr lang="es-ES" sz="9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latin typeface="Calibri"/>
                <a:ea typeface="Calibri"/>
                <a:cs typeface="Times New Roman"/>
              </a:rPr>
              <a:t> </a:t>
            </a:r>
            <a:endParaRPr lang="es-ES" sz="9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latin typeface="Calibri"/>
                <a:ea typeface="Calibri"/>
                <a:cs typeface="Times New Roman"/>
              </a:rPr>
              <a:t> </a:t>
            </a:r>
            <a:endParaRPr lang="es-ES" sz="9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73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139825"/>
            <a:ext cx="543242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17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5402262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92563"/>
            <a:ext cx="5402262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ownloads\92c5f1da-bc3a-4774-bf89-c46b12596e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5402262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4487863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402263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5402262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1218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203</TotalTime>
  <Words>11</Words>
  <Application>Microsoft Office PowerPoint</Application>
  <PresentationFormat>Presentación en pantalla (4:3)</PresentationFormat>
  <Paragraphs>13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Ángulos</vt:lpstr>
      <vt:lpstr>ACCESIBILIDAD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ACCESIBILIDAD</dc:title>
  <dc:creator>Usuario</dc:creator>
  <cp:lastModifiedBy>Usuario</cp:lastModifiedBy>
  <cp:revision>15</cp:revision>
  <dcterms:created xsi:type="dcterms:W3CDTF">2018-08-02T13:14:19Z</dcterms:created>
  <dcterms:modified xsi:type="dcterms:W3CDTF">2018-09-05T15:16:25Z</dcterms:modified>
</cp:coreProperties>
</file>